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2" r:id="rId9"/>
    <p:sldId id="265" r:id="rId10"/>
    <p:sldId id="264" r:id="rId11"/>
    <p:sldId id="266" r:id="rId12"/>
    <p:sldId id="287" r:id="rId13"/>
    <p:sldId id="289" r:id="rId14"/>
    <p:sldId id="295" r:id="rId15"/>
    <p:sldId id="290" r:id="rId16"/>
    <p:sldId id="292" r:id="rId17"/>
    <p:sldId id="272" r:id="rId18"/>
    <p:sldId id="268" r:id="rId19"/>
    <p:sldId id="294" r:id="rId20"/>
    <p:sldId id="298" r:id="rId21"/>
    <p:sldId id="299" r:id="rId22"/>
    <p:sldId id="275" r:id="rId23"/>
    <p:sldId id="267" r:id="rId24"/>
    <p:sldId id="296" r:id="rId25"/>
    <p:sldId id="297" r:id="rId26"/>
    <p:sldId id="269" r:id="rId27"/>
    <p:sldId id="301" r:id="rId28"/>
    <p:sldId id="293" r:id="rId29"/>
    <p:sldId id="271" r:id="rId30"/>
    <p:sldId id="288" r:id="rId31"/>
    <p:sldId id="27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08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73.png"/><Relationship Id="rId3" Type="http://schemas.openxmlformats.org/officeDocument/2006/relationships/image" Target="../media/image62.png"/><Relationship Id="rId21" Type="http://schemas.openxmlformats.org/officeDocument/2006/relationships/image" Target="../media/image8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81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image" Target="../media/image80.png"/><Relationship Id="rId19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9.png"/><Relationship Id="rId14" Type="http://schemas.openxmlformats.org/officeDocument/2006/relationships/image" Target="../media/image68.png"/><Relationship Id="rId22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33742" y="350842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080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514441" y="2600918"/>
            <a:ext cx="3814361" cy="1895581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661698" y="2608315"/>
            <a:ext cx="3739159" cy="1895580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472863" y="172633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896147" y="173550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25" y="4590536"/>
            <a:ext cx="3239264" cy="200525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10008066" y="1026160"/>
            <a:ext cx="2183934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50" y="2064885"/>
            <a:ext cx="4941116" cy="4524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055"/>
            <a:ext cx="4941115" cy="452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7876" y="4590536"/>
            <a:ext cx="3239264" cy="20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13974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647491" y="424588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45781" y="423201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96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704218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1877182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5" y="1968371"/>
            <a:ext cx="7962392" cy="2167576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176783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614206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8164517" y="2760968"/>
            <a:ext cx="1814537" cy="8596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403706"/>
            <a:ext cx="1890970" cy="884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77" name="그림 76" descr="키보드이(가) 표시된 사진&#10;&#10;자동 생성된 설명">
            <a:extLst>
              <a:ext uri="{FF2B5EF4-FFF2-40B4-BE49-F238E27FC236}">
                <a16:creationId xmlns:a16="http://schemas.microsoft.com/office/drawing/2014/main" id="{796D1DBD-365F-415D-A401-917F22D5F795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79" name="그림 78" descr="키보드이(가) 표시된 사진&#10;&#10;자동 생성된 설명">
            <a:extLst>
              <a:ext uri="{FF2B5EF4-FFF2-40B4-BE49-F238E27FC236}">
                <a16:creationId xmlns:a16="http://schemas.microsoft.com/office/drawing/2014/main" id="{D8BD9491-016F-42A2-8C76-1107AE43F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81" name="그림 80" descr="키보드이(가) 표시된 사진&#10;&#10;자동 생성된 설명">
            <a:extLst>
              <a:ext uri="{FF2B5EF4-FFF2-40B4-BE49-F238E27FC236}">
                <a16:creationId xmlns:a16="http://schemas.microsoft.com/office/drawing/2014/main" id="{A4DB182C-7C83-4E59-8778-4455E1DAE1F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83" name="그림 8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3CC4A5A-9E17-46C3-9BDC-3761ED6F419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B87ED8-9CD1-4A6A-913F-6559DFDFB6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04" y="2256708"/>
            <a:ext cx="1813330" cy="3925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BB452B-0B79-4B3B-B8A2-E14A894C3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02" y="2256709"/>
            <a:ext cx="2678463" cy="39251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F39A8D-F344-42F7-8707-1D729621A5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7" y="2256709"/>
            <a:ext cx="2019076" cy="3925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81F14-EC29-4ED7-B433-B1C1EC05C0AA}"/>
              </a:ext>
            </a:extLst>
          </p:cNvPr>
          <p:cNvSpPr txBox="1"/>
          <p:nvPr/>
        </p:nvSpPr>
        <p:spPr>
          <a:xfrm>
            <a:off x="713719" y="1822243"/>
            <a:ext cx="329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우커브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우차선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5FE51-13F5-4241-BFD6-0C3CD9215EE1}"/>
              </a:ext>
            </a:extLst>
          </p:cNvPr>
          <p:cNvSpPr txBox="1"/>
          <p:nvPr/>
        </p:nvSpPr>
        <p:spPr>
          <a:xfrm>
            <a:off x="6973604" y="1822243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노면 상태에 따른 센서 값 불안정</a:t>
            </a:r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97" y="2241663"/>
            <a:ext cx="2764655" cy="39402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0" y="2256709"/>
            <a:ext cx="2455513" cy="3940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2" y="2256709"/>
            <a:ext cx="2403664" cy="3925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27E74-E5D0-4C58-B4D1-1D04B8B1651B}"/>
              </a:ext>
            </a:extLst>
          </p:cNvPr>
          <p:cNvSpPr txBox="1"/>
          <p:nvPr/>
        </p:nvSpPr>
        <p:spPr>
          <a:xfrm>
            <a:off x="420592" y="1822243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좌커브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좌회전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좌차선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027845" y="5279190"/>
            <a:ext cx="3052381" cy="916910"/>
            <a:chOff x="631694" y="5390664"/>
            <a:chExt cx="2887651" cy="8267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을 통해 제어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4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, 앉아있는, 이중이(가) 표시된 사진&#10;&#10;자동 생성된 설명">
            <a:extLst>
              <a:ext uri="{FF2B5EF4-FFF2-40B4-BE49-F238E27FC236}">
                <a16:creationId xmlns:a16="http://schemas.microsoft.com/office/drawing/2014/main" id="{F4C4A818-5C71-4FD5-ACFD-CE9EBBD4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26" y="1913974"/>
            <a:ext cx="5855920" cy="3220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578382" y="6532089"/>
            <a:ext cx="3022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표 출처</a:t>
            </a:r>
            <a:r>
              <a:rPr lang="en-US" altLang="ko-KR" sz="1400" dirty="0"/>
              <a:t>: </a:t>
            </a:r>
            <a:r>
              <a:rPr lang="ko-KR" altLang="en-US" sz="1400" dirty="0"/>
              <a:t>한국산업기술진흥협회</a:t>
            </a:r>
            <a:r>
              <a:rPr lang="en-US" altLang="ko-KR" sz="1400" dirty="0"/>
              <a:t>(KOITA)</a:t>
            </a:r>
            <a:endParaRPr lang="en-US" altLang="ko-KR" sz="14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7998886" y="5296559"/>
            <a:ext cx="3052381" cy="701469"/>
            <a:chOff x="631694" y="5390664"/>
            <a:chExt cx="2887651" cy="6325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27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0" y="1913974"/>
            <a:ext cx="3735245" cy="46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022963" y="6212769"/>
            <a:ext cx="6479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출처</a:t>
            </a:r>
            <a:r>
              <a:rPr lang="en-US" altLang="ko-KR" sz="1400" dirty="0"/>
              <a:t>: TECHWORLD NEWS, </a:t>
            </a:r>
            <a:r>
              <a:rPr lang="ko-KR" altLang="en-US" sz="1400" dirty="0"/>
              <a:t>영역과 거리의 벽을 부수는 자동차용 센서</a:t>
            </a:r>
            <a:r>
              <a:rPr lang="en-US" altLang="ko-KR" sz="1400" dirty="0"/>
              <a:t>(2018/09/12)</a:t>
            </a:r>
          </a:p>
          <a:p>
            <a:r>
              <a:rPr lang="en-US" altLang="ko-KR" sz="1400" dirty="0"/>
              <a:t>  http://www.epnc.co.kr/news/articleView.html?idxno=81009</a:t>
            </a:r>
            <a:endParaRPr lang="en-US" altLang="ko-KR" sz="1400" dirty="0">
              <a:solidFill>
                <a:srgbClr val="90B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+mj-lt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+mj-lt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+mj-lt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+mj-lt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+mj-lt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+mj-lt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2" y="2378678"/>
            <a:ext cx="50888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ㄴㄴ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2" y="2378678"/>
            <a:ext cx="50888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ㄴㄴ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2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1291</Words>
  <Application>Microsoft Office PowerPoint</Application>
  <PresentationFormat>와이드스크린</PresentationFormat>
  <Paragraphs>406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134</cp:revision>
  <dcterms:created xsi:type="dcterms:W3CDTF">2020-09-07T02:34:06Z</dcterms:created>
  <dcterms:modified xsi:type="dcterms:W3CDTF">2020-09-18T06:29:54Z</dcterms:modified>
</cp:coreProperties>
</file>